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383" r:id="rId5"/>
    <p:sldId id="379" r:id="rId6"/>
    <p:sldId id="329" r:id="rId7"/>
    <p:sldId id="384" r:id="rId8"/>
    <p:sldId id="283" r:id="rId9"/>
    <p:sldId id="331" r:id="rId10"/>
    <p:sldId id="352" r:id="rId11"/>
    <p:sldId id="385" r:id="rId12"/>
    <p:sldId id="378" r:id="rId13"/>
  </p:sldIdLst>
  <p:sldSz cx="12192000" cy="6858000"/>
  <p:notesSz cx="9388475" cy="7102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BB928E10-A69C-42F6-8B07-A2FEAC067766}">
          <p14:sldIdLst>
            <p14:sldId id="383"/>
          </p14:sldIdLst>
        </p14:section>
        <p14:section name="SLIDE STARTERS" id="{ACC24B29-0CC7-491A-A98A-CF7CBDBE501E}">
          <p14:sldIdLst>
            <p14:sldId id="379"/>
            <p14:sldId id="329"/>
            <p14:sldId id="384"/>
            <p14:sldId id="283"/>
            <p14:sldId id="331"/>
            <p14:sldId id="352"/>
            <p14:sldId id="385"/>
          </p14:sldIdLst>
        </p14:section>
        <p14:section name="THANK YOU" id="{6CD91DAB-8EC3-4802-89E9-0F1C7022FB28}">
          <p14:sldIdLst>
            <p14:sldId id="37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E9A"/>
    <a:srgbClr val="99FFCC"/>
    <a:srgbClr val="99CC00"/>
    <a:srgbClr val="B7472A"/>
    <a:srgbClr val="AC5514"/>
    <a:srgbClr val="DC5924"/>
    <a:srgbClr val="E6E6E6"/>
    <a:srgbClr val="000000"/>
    <a:srgbClr val="FFFFFF"/>
    <a:srgbClr val="75D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84972" autoAdjust="0"/>
  </p:normalViewPr>
  <p:slideViewPr>
    <p:cSldViewPr snapToGrid="0">
      <p:cViewPr>
        <p:scale>
          <a:sx n="62" d="100"/>
          <a:sy n="62" d="100"/>
        </p:scale>
        <p:origin x="294" y="336"/>
      </p:cViewPr>
      <p:guideLst/>
    </p:cSldViewPr>
  </p:slideViewPr>
  <p:outlineViewPr>
    <p:cViewPr>
      <p:scale>
        <a:sx n="33" d="100"/>
        <a:sy n="33" d="100"/>
      </p:scale>
      <p:origin x="0" y="-11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8" d="100"/>
        <a:sy n="108" d="100"/>
      </p:scale>
      <p:origin x="0" y="-3162"/>
    </p:cViewPr>
  </p:sorterViewPr>
  <p:notesViewPr>
    <p:cSldViewPr snapToGrid="0">
      <p:cViewPr>
        <p:scale>
          <a:sx n="66" d="100"/>
          <a:sy n="66" d="100"/>
        </p:scale>
        <p:origin x="2539" y="28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7CCA049B-3A46-4BDA-A8F5-2925B00FE570}" type="datetimeFigureOut">
              <a:rPr lang="en-US" smtClean="0"/>
              <a:t>1/13/2024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DBAA5490-FD59-4087-AC7E-016E8A4124C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092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317963" y="1"/>
            <a:ext cx="4068339" cy="356357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44C46CEC-428A-4DD0-A7C7-21AF8DE33E93}" type="datetimeFigureOut">
              <a:rPr lang="en-US" smtClean="0"/>
              <a:t>1/13/2024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63813" y="887413"/>
            <a:ext cx="4260850" cy="239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38848" y="3418066"/>
            <a:ext cx="7510780" cy="2796600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317963" y="6746119"/>
            <a:ext cx="4068339" cy="356356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4CBCEA92-F142-4D57-B507-37BDAF4471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020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use this title animation slide with a new image simply 1) move the top semi-transparent shape</a:t>
            </a:r>
            <a:r>
              <a:rPr lang="en-US" baseline="0" dirty="0"/>
              <a:t> </a:t>
            </a:r>
            <a:r>
              <a:rPr lang="en-US" dirty="0"/>
              <a:t>to the side, 2) delete placeholder image,</a:t>
            </a:r>
            <a:r>
              <a:rPr lang="en-US" baseline="0" dirty="0"/>
              <a:t> </a:t>
            </a:r>
            <a:br>
              <a:rPr lang="en-US" baseline="0" dirty="0"/>
            </a:br>
            <a:r>
              <a:rPr lang="en-US" baseline="0" dirty="0"/>
              <a:t>3) click on the picture icon to add a new picture, 4) </a:t>
            </a:r>
            <a:r>
              <a:rPr lang="en-US" dirty="0"/>
              <a:t>Move semi-transparent shape back to original position, 5) Update text on slide.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836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467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5766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3559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2168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 dirty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3A5C127-CB05-47B6-8D1E-7BC74A68F50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1/13/2024 8:03 AM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5402698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dirty="0"/>
              <a:t>Tip:</a:t>
            </a:r>
          </a:p>
          <a:p>
            <a:pPr algn="l"/>
            <a:r>
              <a:rPr lang="en-US" dirty="0"/>
              <a:t>When using complex image as full-bleed background add a transparency (70%-90%) fill layer to give contrast to text.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059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1" dirty="0"/>
              <a:t>Tip:</a:t>
            </a:r>
          </a:p>
          <a:p>
            <a:pPr algn="l"/>
            <a:r>
              <a:rPr lang="en-US" dirty="0"/>
              <a:t>When using complex image as full-bleed background add a transparency (70%-90%) fill layer to give contrast to text.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9279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951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hyperlink" Target="http://www.nealanalytics.com/neal-creative/templates/" TargetMode="Externa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ealanalytics.com/neal-creative/templates/" TargetMode="External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ealanalytics.com/templates/" TargetMode="External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nealanalytics.com/neal-creative/templates/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0_TITLE OR 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2240230"/>
            <a:ext cx="9107555" cy="2308324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noProof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301043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0" y="431800"/>
            <a:ext cx="5371038" cy="1830245"/>
          </a:xfrm>
        </p:spPr>
        <p:txBody>
          <a:bodyPr wrap="square" lIns="146304" rIns="146304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293687" y="3436331"/>
            <a:ext cx="2286000" cy="1802032"/>
          </a:xfrm>
        </p:spPr>
        <p:txBody>
          <a:bodyPr lIns="182880" tIns="146304" rIns="182880"/>
          <a:lstStyle>
            <a:lvl1pPr marL="0" indent="0" algn="l">
              <a:buNone/>
              <a:defRPr sz="1600" b="1">
                <a:latin typeface="+mn-lt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>
                <a:latin typeface="+mn-lt"/>
              </a:defRPr>
            </a:lvl3pPr>
            <a:lvl4pPr marL="0" indent="0" algn="l">
              <a:buNone/>
              <a:defRPr sz="1100">
                <a:latin typeface="+mn-lt"/>
              </a:defRPr>
            </a:lvl4pPr>
            <a:lvl5pPr marL="0" indent="0" algn="l">
              <a:buNone/>
              <a:defRPr sz="11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266101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02834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7395677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9763006" y="3436331"/>
            <a:ext cx="2286000" cy="1802032"/>
          </a:xfrm>
        </p:spPr>
        <p:txBody>
          <a:bodyPr lIns="182880" tIns="146304" rIns="91440"/>
          <a:lstStyle>
            <a:lvl1pPr marL="0" indent="0" algn="l">
              <a:buNone/>
              <a:defRPr lang="en-US" sz="16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>
              <a:buNone/>
              <a:defRPr lang="en-US" sz="1400" b="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>
              <a:buNone/>
              <a:defRPr sz="1200" b="0">
                <a:latin typeface="+mn-lt"/>
              </a:defRPr>
            </a:lvl3pPr>
            <a:lvl4pPr marL="0" indent="0" algn="l">
              <a:buNone/>
              <a:defRPr sz="1100" b="0">
                <a:latin typeface="+mn-lt"/>
              </a:defRPr>
            </a:lvl4pPr>
            <a:lvl5pPr marL="0" indent="0" algn="l">
              <a:buNone/>
              <a:defRPr sz="1100" b="0">
                <a:latin typeface="+mn-lt"/>
              </a:defRPr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Click to edit Master text styles</a:t>
            </a:r>
          </a:p>
          <a:p>
            <a:pPr marL="0" lvl="1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Second level</a:t>
            </a:r>
          </a:p>
          <a:p>
            <a:pPr marL="0" lvl="2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Third level</a:t>
            </a:r>
          </a:p>
          <a:p>
            <a:pPr marL="0" lvl="3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Fourth level</a:t>
            </a:r>
          </a:p>
          <a:p>
            <a:pPr marL="0" lvl="4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804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598127"/>
            <a:ext cx="3714704" cy="2524794"/>
          </a:xfrm>
        </p:spPr>
        <p:txBody>
          <a:bodyPr lIns="91440" rIns="91440"/>
          <a:lstStyle>
            <a:lvl1pPr algn="ctr">
              <a:spcAft>
                <a:spcPts val="3000"/>
              </a:spcAft>
              <a:defRPr sz="24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4168631" y="2598127"/>
            <a:ext cx="3840480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Click to 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8158238" y="2598127"/>
            <a:ext cx="3773077" cy="2524794"/>
          </a:xfrm>
        </p:spPr>
        <p:txBody>
          <a:bodyPr lIns="91440" rIns="91440"/>
          <a:lstStyle>
            <a:lvl1pPr algn="ctr">
              <a:defRPr lang="en-US" sz="2400" kern="120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None/>
              <a:defRPr lang="en-US" sz="2000" kern="1200" dirty="0">
                <a:solidFill>
                  <a:schemeClr val="tx1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Click to edit Master text styles</a:t>
            </a:r>
          </a:p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Second level</a:t>
            </a:r>
          </a:p>
          <a:p>
            <a:pPr marL="0" lvl="2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Third level</a:t>
            </a:r>
          </a:p>
          <a:p>
            <a:pPr marL="0" lvl="3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Fourth level</a:t>
            </a:r>
          </a:p>
          <a:p>
            <a:pPr marL="0" lvl="4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spcAft>
                <a:spcPts val="3000"/>
              </a:spcAft>
              <a:buFont typeface="Arial" panose="020B0604020202020204" pitchFamily="34" charset="0"/>
              <a:buNone/>
            </a:pPr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Freeform: Shape 10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16322" y="339408"/>
            <a:ext cx="2375877" cy="535531"/>
          </a:xfrm>
        </p:spPr>
        <p:txBody>
          <a:bodyPr/>
          <a:lstStyle>
            <a:lvl1pPr algn="ctr">
              <a:defRPr lang="en-US" sz="3200" b="0" i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2879003" y="419100"/>
            <a:ext cx="9084398" cy="13700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386595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 5 Pillars smal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21434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658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/>
          </p:nvPr>
        </p:nvSpPr>
        <p:spPr>
          <a:xfrm>
            <a:off x="2483635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5"/>
          </p:nvPr>
        </p:nvSpPr>
        <p:spPr>
          <a:xfrm>
            <a:off x="4898612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/>
          </p:nvPr>
        </p:nvSpPr>
        <p:spPr>
          <a:xfrm>
            <a:off x="7313589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7"/>
          </p:nvPr>
        </p:nvSpPr>
        <p:spPr>
          <a:xfrm>
            <a:off x="9728566" y="3493674"/>
            <a:ext cx="2377440" cy="2226763"/>
          </a:xfrm>
        </p:spPr>
        <p:txBody>
          <a:bodyPr lIns="146304" rIns="146304"/>
          <a:lstStyle>
            <a:lvl1pPr algn="ctr">
              <a:defRPr sz="220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297258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2712235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7542189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9957166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5127212" y="3382066"/>
            <a:ext cx="1920240" cy="182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70361"/>
            <a:ext cx="12192000" cy="535531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32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68658" y="2577396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8" name="Content Placeholder 2"/>
          <p:cNvSpPr>
            <a:spLocks noGrp="1"/>
          </p:cNvSpPr>
          <p:nvPr>
            <p:ph idx="19" hasCustomPrompt="1"/>
          </p:nvPr>
        </p:nvSpPr>
        <p:spPr>
          <a:xfrm>
            <a:off x="2483635" y="2577396"/>
            <a:ext cx="2377440" cy="840230"/>
          </a:xfrm>
        </p:spPr>
        <p:txBody>
          <a:bodyPr lIns="146304" rIns="146304"/>
          <a:lstStyle>
            <a:lvl1pPr algn="ctr">
              <a:defRPr lang="en-US" sz="5400" b="1" kern="12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#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20" hasCustomPrompt="1"/>
          </p:nvPr>
        </p:nvSpPr>
        <p:spPr>
          <a:xfrm>
            <a:off x="4898612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0" name="Content Placeholder 2"/>
          <p:cNvSpPr>
            <a:spLocks noGrp="1"/>
          </p:cNvSpPr>
          <p:nvPr>
            <p:ph idx="21" hasCustomPrompt="1"/>
          </p:nvPr>
        </p:nvSpPr>
        <p:spPr>
          <a:xfrm>
            <a:off x="7313589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22" hasCustomPrompt="1"/>
          </p:nvPr>
        </p:nvSpPr>
        <p:spPr>
          <a:xfrm>
            <a:off x="9728566" y="2577396"/>
            <a:ext cx="2377440" cy="840230"/>
          </a:xfrm>
        </p:spPr>
        <p:txBody>
          <a:bodyPr vert="horz" wrap="square" lIns="146304" tIns="45720" rIns="146304" bIns="45720" rtlCol="0">
            <a:spAutoFit/>
          </a:bodyPr>
          <a:lstStyle>
            <a:lvl1pPr algn="ctr">
              <a:defRPr lang="en-US" sz="5400" dirty="0">
                <a:solidFill>
                  <a:schemeClr val="tx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 algn="ctr"/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249118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 p14:presetBounceEnd="3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2000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2000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 p14:presetBounceEnd="32000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 p14:bounceEnd="32000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7" fill="hold">
                          <p:stCondLst>
                            <p:cond delay="indefinite"/>
                          </p:stCondLst>
                          <p:childTnLst>
                            <p:par>
                              <p:cTn id="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750" fill="hold"/>
                                            <p:tgtEl>
                                              <p:spTgt spid="18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1" fill="hold">
                          <p:stCondLst>
                            <p:cond delay="indefinite"/>
                          </p:stCondLst>
                          <p:childTnLst>
                            <p:par>
                              <p:cTn id="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75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2" presetClass="entr" presetSubtype="4" decel="10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3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3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7" grpId="0" uiExpand="1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9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0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1" grpId="0">
            <p:tmplLst>
              <p:tmpl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7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7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8" grpId="0" uiExpand="1" build="p">
            <p:tmplLst>
              <p:tmpl lvl="1"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2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3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4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  <p:tmpl lvl="5">
                <p:tnLst>
                  <p:par>
                    <p:cTn presetID="2" presetClass="entr" presetSubtype="4" decel="100000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8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8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1+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19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19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19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0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0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0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  <p:bldP spid="21" grpId="0">
            <p:tmplLst>
              <p:tmpl>
                <p:tnLst>
                  <p:par>
                    <p:cTn presetID="2" presetClass="entr" presetSubtype="1" fill="hold" nodeType="withEffect">
                      <p:stCondLst>
                        <p:cond delay="0"/>
                      </p:stCondLst>
                      <p:childTnLst>
                        <p:set>
                          <p:cBhvr>
                            <p:cTn dur="1" fill="hold">
                              <p:stCondLst>
                                <p:cond delay="0"/>
                              </p:stCondLst>
                            </p:cTn>
                            <p:tgtEl>
                              <p:spTgt spid="21"/>
                            </p:tgtEl>
                            <p:attrNameLst>
                              <p:attrName>style.visibility</p:attrName>
                            </p:attrNameLst>
                          </p:cBhvr>
                          <p:to>
                            <p:strVal val="visible"/>
                          </p:to>
                        </p:set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ppt_x</p:attrName>
                            </p:attrNameLst>
                          </p:cBhvr>
                          <p:tavLst>
                            <p:tav tm="0">
                              <p:val>
                                <p:strVal val="#ppt_x"/>
                              </p:val>
                            </p:tav>
                            <p:tav tm="100000">
                              <p:val>
                                <p:strVal val="#ppt_x"/>
                              </p:val>
                            </p:tav>
                          </p:tavLst>
                        </p:anim>
                        <p:anim calcmode="lin" valueType="num">
                          <p:cBhvr additive="base">
                            <p:cTn dur="750" fill="hold"/>
                            <p:tgtEl>
                              <p:spTgt spid="21"/>
                            </p:tgtEl>
                            <p:attrNameLst>
                              <p:attrName>ppt_y</p:attrName>
                            </p:attrNameLst>
                          </p:cBhvr>
                          <p:tavLst>
                            <p:tav tm="0">
                              <p:val>
                                <p:strVal val="0-#ppt_h/2"/>
                              </p:val>
                            </p:tav>
                            <p:tav tm="100000">
                              <p:val>
                                <p:strVal val="#ppt_y"/>
                              </p:val>
                            </p:tav>
                          </p:tavLst>
                        </p:anim>
                      </p:childTnLst>
                    </p:cTn>
                  </p:par>
                </p:tnLst>
              </p:tmpl>
            </p:tmplLst>
          </p:bldP>
        </p:bldLst>
      </p:timing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dirty="0"/>
              <a:t>Click icon to add pictures or go online at…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805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1935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37561" y="6484937"/>
            <a:ext cx="3877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096000" cy="2594043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096000" cy="548957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Slide Number Placeholder 7"/>
          <p:cNvSpPr txBox="1">
            <a:spLocks/>
          </p:cNvSpPr>
          <p:nvPr userDrawn="1"/>
        </p:nvSpPr>
        <p:spPr>
          <a:xfrm>
            <a:off x="10343911" y="6498718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997E989-D798-4C62-8E93-3D2D613C2488}" type="slidenum">
              <a:rPr lang="en-US" smtClean="0">
                <a:solidFill>
                  <a:schemeClr val="bg1"/>
                </a:solidFill>
              </a:rPr>
              <a:pPr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957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129304" y="0"/>
            <a:ext cx="6062696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3600" b="1" cap="none" baseline="0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0" y="3429000"/>
            <a:ext cx="6129304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0" y="1554163"/>
            <a:ext cx="612930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2334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4443" y="3425619"/>
            <a:ext cx="6097555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094443" y="1554163"/>
            <a:ext cx="6097556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201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0" y="0"/>
            <a:ext cx="6094444" cy="6856100"/>
          </a:xfrm>
          <a:blipFill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80534" y="3429000"/>
            <a:ext cx="6011466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9"/>
          </p:nvPr>
        </p:nvSpPr>
        <p:spPr>
          <a:xfrm>
            <a:off x="6180534" y="1554163"/>
            <a:ext cx="5791200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algn="ctr"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8" hasCustomPrompt="1"/>
          </p:nvPr>
        </p:nvSpPr>
        <p:spPr>
          <a:xfrm>
            <a:off x="77433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2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61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0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38266" y="3457545"/>
            <a:ext cx="6053733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138267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50/50 photo layout</a:t>
            </a:r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8845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-1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096000" y="2356398"/>
            <a:ext cx="6096000" cy="2145203"/>
          </a:xfrm>
        </p:spPr>
        <p:txBody>
          <a:bodyPr anchor="ctr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ts val="2400"/>
              </a:spcBef>
              <a:spcAft>
                <a:spcPts val="6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spcBef>
                <a:spcPts val="0"/>
              </a:spcBef>
              <a:spcAft>
                <a:spcPts val="600"/>
              </a:spcAft>
              <a:defRPr sz="2800"/>
            </a:lvl2pPr>
            <a:lvl3pPr algn="ctr">
              <a:spcBef>
                <a:spcPts val="0"/>
              </a:spcBef>
              <a:spcAft>
                <a:spcPts val="600"/>
              </a:spcAft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spcBef>
                <a:spcPts val="0"/>
              </a:spcBef>
              <a:spcAft>
                <a:spcPts val="600"/>
              </a:spcAft>
              <a:defRPr sz="2000" b="1"/>
            </a:lvl4pPr>
            <a:lvl5pPr algn="ctr">
              <a:spcBef>
                <a:spcPts val="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054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/>
          <p:cNvSpPr/>
          <p:nvPr userDrawn="1"/>
        </p:nvSpPr>
        <p:spPr>
          <a:xfrm>
            <a:off x="3803737" y="-65233"/>
            <a:ext cx="4584526" cy="2297766"/>
          </a:xfrm>
          <a:custGeom>
            <a:avLst/>
            <a:gdLst>
              <a:gd name="connsiteX0" fmla="*/ 278 w 4584526"/>
              <a:gd name="connsiteY0" fmla="*/ 0 h 2297766"/>
              <a:gd name="connsiteX1" fmla="*/ 4584248 w 4584526"/>
              <a:gd name="connsiteY1" fmla="*/ 0 h 2297766"/>
              <a:gd name="connsiteX2" fmla="*/ 4584526 w 4584526"/>
              <a:gd name="connsiteY2" fmla="*/ 5503 h 2297766"/>
              <a:gd name="connsiteX3" fmla="*/ 2292263 w 4584526"/>
              <a:gd name="connsiteY3" fmla="*/ 2297766 h 2297766"/>
              <a:gd name="connsiteX4" fmla="*/ 0 w 4584526"/>
              <a:gd name="connsiteY4" fmla="*/ 5503 h 22977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84526" h="2297766">
                <a:moveTo>
                  <a:pt x="278" y="0"/>
                </a:moveTo>
                <a:lnTo>
                  <a:pt x="4584248" y="0"/>
                </a:lnTo>
                <a:lnTo>
                  <a:pt x="4584526" y="5503"/>
                </a:lnTo>
                <a:cubicBezTo>
                  <a:pt x="4584526" y="1271485"/>
                  <a:pt x="3558245" y="2297766"/>
                  <a:pt x="2292263" y="2297766"/>
                </a:cubicBezTo>
                <a:cubicBezTo>
                  <a:pt x="1026281" y="2297766"/>
                  <a:pt x="0" y="1271485"/>
                  <a:pt x="0" y="5503"/>
                </a:cubicBezTo>
                <a:close/>
              </a:path>
            </a:pathLst>
          </a:cu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302995" y="3383280"/>
            <a:ext cx="11660405" cy="625641"/>
          </a:xfrm>
          <a:prstGeom prst="rect">
            <a:avLst/>
          </a:prstGeom>
        </p:spPr>
        <p:txBody>
          <a:bodyPr vert="horz" lIns="457200" tIns="45720" rIns="45720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1" i="0" kern="1200" spc="40" baseline="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923323" y="186061"/>
            <a:ext cx="4376615" cy="627351"/>
          </a:xfrm>
        </p:spPr>
        <p:txBody>
          <a:bodyPr/>
          <a:lstStyle>
            <a:lvl1pPr algn="ctr">
              <a:defRPr sz="2000">
                <a:solidFill>
                  <a:schemeClr val="bg1"/>
                </a:solidFill>
              </a:defRPr>
            </a:lvl1pPr>
            <a:lvl2pPr algn="ctr">
              <a:defRPr sz="1400"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Add Your Section Title Here</a:t>
            </a:r>
          </a:p>
          <a:p>
            <a:pPr lvl="1"/>
            <a:r>
              <a:rPr lang="en-US" dirty="0"/>
              <a:t>1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304801" y="4206240"/>
            <a:ext cx="11658600" cy="424732"/>
          </a:xfrm>
        </p:spPr>
        <p:txBody>
          <a:bodyPr lIns="457200" rIns="457200"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0" lang="en-US" sz="2400" b="0" i="0" u="none" strike="noStrike" kern="1200" cap="none" spc="0" normalizeH="0" baseline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  <a:lumOff val="15000"/>
                  </a:srgbClr>
                </a:solidFill>
                <a:effectLst/>
                <a:uLnTx/>
                <a:uFillTx/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Add a short summary sentence here about title/statement above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737094" y="1007413"/>
            <a:ext cx="792205" cy="1200329"/>
          </a:xfrm>
        </p:spPr>
        <p:txBody>
          <a:bodyPr wrap="none" anchor="ctr"/>
          <a:lstStyle>
            <a:lvl1pPr algn="ctr">
              <a:defRPr kumimoji="0" lang="en-US" sz="8000" b="1" i="0" u="none" strike="noStrike" kern="1200" cap="none" spc="0" normalizeH="0" baseline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641874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0413" cy="6858000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r">
              <a:defRPr baseline="0"/>
            </a:lvl1pPr>
          </a:lstStyle>
          <a:p>
            <a:r>
              <a:rPr lang="en-US" dirty="0"/>
              <a:t>Full Bleed Picture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1875949" y="419100"/>
            <a:ext cx="2377440" cy="840230"/>
          </a:xfrm>
        </p:spPr>
        <p:txBody>
          <a:bodyPr lIns="146304" rIns="146304"/>
          <a:lstStyle>
            <a:lvl1pPr marL="0" algn="ctr" defTabSz="914400" rtl="0" eaLnBrk="1" latinLnBrk="0" hangingPunct="1">
              <a:defRPr lang="en-US" sz="5400" kern="1200" dirty="0">
                <a:solidFill>
                  <a:schemeClr val="accent4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algn="ctr">
              <a:defRPr sz="2200">
                <a:solidFill>
                  <a:schemeClr val="tx1">
                    <a:lumMod val="75000"/>
                    <a:lumOff val="2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 algn="ctr">
              <a:defRPr sz="1800"/>
            </a:lvl3pPr>
            <a:lvl4pPr algn="ctr">
              <a:defRPr sz="1800">
                <a:latin typeface="+mn-lt"/>
              </a:defRPr>
            </a:lvl4pPr>
            <a:lvl5pPr algn="ctr">
              <a:defRPr sz="1600">
                <a:latin typeface="+mn-lt"/>
              </a:defRPr>
            </a:lvl5pPr>
          </a:lstStyle>
          <a:p>
            <a:pPr lvl="0"/>
            <a:r>
              <a:rPr lang="en-US" dirty="0"/>
              <a:t>#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304800" y="3429000"/>
            <a:ext cx="5960269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gradFill>
                  <a:gsLst>
                    <a:gs pos="0">
                      <a:schemeClr val="tx2"/>
                    </a:gs>
                    <a:gs pos="100000">
                      <a:schemeClr val="tx2"/>
                    </a:gs>
                  </a:gsLst>
                  <a:lin ang="5400000" scaled="1"/>
                </a:gra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304800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Headline</a:t>
            </a:r>
          </a:p>
        </p:txBody>
      </p:sp>
      <p:sp>
        <p:nvSpPr>
          <p:cNvPr id="13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1402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91981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 lIns="91440">
            <a:noAutofit/>
          </a:bodyPr>
          <a:lstStyle>
            <a:lvl1pPr algn="ctr">
              <a:defRPr/>
            </a:lvl1pPr>
          </a:lstStyle>
          <a:p>
            <a:r>
              <a:rPr lang="en-US" baseline="0" smtClean="0"/>
              <a:t>Click icon to add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6652" y="2567613"/>
            <a:ext cx="8804365" cy="1403495"/>
          </a:xfrm>
          <a:prstGeom prst="rect">
            <a:avLst/>
          </a:prstGeom>
        </p:spPr>
        <p:txBody>
          <a:bodyPr/>
          <a:lstStyle>
            <a:lvl1pPr algn="l">
              <a:defRPr lang="en-US" sz="8800" b="1" i="0" kern="1200" spc="1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581150" y="3971108"/>
            <a:ext cx="9461500" cy="757130"/>
          </a:xfrm>
        </p:spPr>
        <p:txBody>
          <a:bodyPr/>
          <a:lstStyle>
            <a:lvl1pPr algn="l"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4073567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12066954" cy="6858000"/>
          </a:xfrm>
        </p:spPr>
        <p:txBody>
          <a:bodyPr anchor="ctr"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958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6482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14BDA58-9C93-4222-A4EC-4BEB46CE06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"/>
            <a:ext cx="12192000" cy="6851649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7" y="6465381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extBox 5">
            <a:hlinkClick r:id="rId3"/>
            <a:extLst>
              <a:ext uri="{FF2B5EF4-FFF2-40B4-BE49-F238E27FC236}">
                <a16:creationId xmlns:a16="http://schemas.microsoft.com/office/drawing/2014/main" xmlns="" id="{FC5E276D-531E-45A9-B450-EFEC62CDC8DF}"/>
              </a:ext>
            </a:extLst>
          </p:cNvPr>
          <p:cNvSpPr txBox="1"/>
          <p:nvPr userDrawn="1"/>
        </p:nvSpPr>
        <p:spPr>
          <a:xfrm>
            <a:off x="4961284" y="93791"/>
            <a:ext cx="2269433" cy="316517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</p:spPr>
        <p:txBody>
          <a:bodyPr wrap="square" lIns="0" rIns="0" rtlCol="0" anchor="ctr" anchorCtr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05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7" name="TextBox 6">
            <a:hlinkClick r:id="rId4"/>
          </p:cNvPr>
          <p:cNvSpPr txBox="1"/>
          <p:nvPr userDrawn="1"/>
        </p:nvSpPr>
        <p:spPr>
          <a:xfrm>
            <a:off x="0" y="6548363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tx1"/>
                </a:solidFill>
              </a:rPr>
              <a:t>Neal Creative </a:t>
            </a:r>
            <a:r>
              <a:rPr lang="en-US" sz="9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tx1"/>
                </a:solidFill>
              </a:rPr>
              <a:t> </a:t>
            </a:r>
            <a:endParaRPr lang="en-US" sz="1000" b="1" dirty="0">
              <a:solidFill>
                <a:schemeClr val="tx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EF273A61-5610-4355-89F3-7C90515BFCC9}"/>
              </a:ext>
            </a:extLst>
          </p:cNvPr>
          <p:cNvGrpSpPr/>
          <p:nvPr userDrawn="1"/>
        </p:nvGrpSpPr>
        <p:grpSpPr>
          <a:xfrm>
            <a:off x="5976075" y="3634505"/>
            <a:ext cx="1700633" cy="1798732"/>
            <a:chOff x="5976075" y="3634505"/>
            <a:chExt cx="1700633" cy="179873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xmlns="" id="{6A49345F-7A53-4131-8BB4-087032A6CC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061135" y="4142336"/>
              <a:ext cx="860601" cy="1290901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xmlns="" id="{5596D35F-1F19-4447-829C-790DF2B8D2DD}"/>
                </a:ext>
              </a:extLst>
            </p:cNvPr>
            <p:cNvSpPr txBox="1"/>
            <p:nvPr/>
          </p:nvSpPr>
          <p:spPr>
            <a:xfrm>
              <a:off x="5976075" y="3634505"/>
              <a:ext cx="1700633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TIP 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│ Use the built-in c</a:t>
              </a:r>
              <a:r>
                <a:rPr lang="en-US" sz="9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olor palette with green and yellow for callouts and accents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35567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R 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2240230"/>
            <a:ext cx="9107555" cy="2308324"/>
          </a:xfrm>
          <a:prstGeom prst="rect">
            <a:avLst/>
          </a:prstGeom>
          <a:noFill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noProof="0"/>
              <a:t>CLICK TO EDIT TITLE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xmlns="" id="{E516C148-33F4-423B-AB9D-096AA82E12F1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noProof="0" dirty="0">
                <a:solidFill>
                  <a:schemeClr val="bg2">
                    <a:lumMod val="50000"/>
                  </a:schemeClr>
                </a:solidFill>
              </a:rPr>
              <a:t>Neal Creative </a:t>
            </a:r>
            <a:r>
              <a:rPr lang="en-US" sz="900" kern="1200" noProof="0" dirty="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noProof="0" dirty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en-US" sz="1000" b="1" noProof="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6620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297484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69240" y="3367878"/>
            <a:ext cx="5192775" cy="1830245"/>
          </a:xfrm>
        </p:spPr>
        <p:txBody>
          <a:bodyPr wrap="square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3137" kern="1200" spc="0" baseline="0" dirty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253316" y="3503950"/>
            <a:ext cx="5671764" cy="1705723"/>
          </a:xfrm>
        </p:spPr>
        <p:txBody>
          <a:bodyPr/>
          <a:lstStyle>
            <a:lvl1pPr marL="0" indent="0" algn="l">
              <a:buNone/>
              <a:defRPr sz="1961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2974848"/>
          </a:xfrm>
          <a:blipFill>
            <a:blip r:embed="rId2"/>
            <a:srcRect/>
            <a:stretch>
              <a:fillRect t="-65721" r="-4798" b="-46455"/>
            </a:stretch>
          </a:blipFill>
        </p:spPr>
        <p:txBody>
          <a:bodyPr anchor="ctr" anchorCtr="0">
            <a:noAutofit/>
          </a:bodyPr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2" name="TextBox 11">
            <a:hlinkClick r:id="rId3"/>
            <a:extLst>
              <a:ext uri="{FF2B5EF4-FFF2-40B4-BE49-F238E27FC236}">
                <a16:creationId xmlns:a16="http://schemas.microsoft.com/office/drawing/2014/main" xmlns="" id="{B2DA80A1-9E22-4BFF-8562-466123B36943}"/>
              </a:ext>
            </a:extLst>
          </p:cNvPr>
          <p:cNvSpPr txBox="1"/>
          <p:nvPr userDrawn="1"/>
        </p:nvSpPr>
        <p:spPr>
          <a:xfrm>
            <a:off x="9089198" y="6298102"/>
            <a:ext cx="2466220" cy="367873"/>
          </a:xfrm>
          <a:prstGeom prst="roundRect">
            <a:avLst>
              <a:gd name="adj" fmla="val 50000"/>
            </a:avLst>
          </a:prstGeom>
          <a:solidFill>
            <a:srgbClr val="004568"/>
          </a:solidFill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Neal Creative  | click &amp; </a:t>
            </a:r>
            <a:r>
              <a:rPr kumimoji="0" lang="en-US" sz="11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t>Learn more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419099"/>
            <a:ext cx="8917577" cy="62592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>
            <a:hlinkClick r:id="rId4"/>
            <a:extLst>
              <a:ext uri="{FF2B5EF4-FFF2-40B4-BE49-F238E27FC236}">
                <a16:creationId xmlns:a16="http://schemas.microsoft.com/office/drawing/2014/main" xmlns="" id="{1AF511EA-044E-4300-B921-D56138FE402E}"/>
              </a:ext>
            </a:extLst>
          </p:cNvPr>
          <p:cNvSpPr txBox="1"/>
          <p:nvPr userDrawn="1"/>
        </p:nvSpPr>
        <p:spPr>
          <a:xfrm>
            <a:off x="191616" y="6337795"/>
            <a:ext cx="1209664" cy="346234"/>
          </a:xfrm>
          <a:prstGeom prst="roundRect">
            <a:avLst>
              <a:gd name="adj" fmla="val 50000"/>
            </a:avLst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>
                <a:solidFill>
                  <a:schemeClr val="bg1">
                    <a:lumMod val="75000"/>
                  </a:schemeClr>
                </a:solidFill>
              </a:rPr>
              <a:t>Neal Creative </a:t>
            </a:r>
            <a:r>
              <a:rPr lang="en-US" sz="900" kern="1200" dirty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rPr>
              <a:t>©</a:t>
            </a:r>
            <a:r>
              <a:rPr lang="en-US" sz="1000" baseline="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en-US" sz="10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340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NUT BASE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2861702" y="157952"/>
            <a:ext cx="6483179" cy="648317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48777" y="2935629"/>
            <a:ext cx="5208335" cy="927824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95000"/>
              </a:lnSpc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dots"/>
          <p:cNvSpPr>
            <a:spLocks noChangeAspect="1"/>
          </p:cNvSpPr>
          <p:nvPr userDrawn="1"/>
        </p:nvSpPr>
        <p:spPr>
          <a:xfrm>
            <a:off x="3448777" y="745024"/>
            <a:ext cx="5309024" cy="5309025"/>
          </a:xfrm>
          <a:prstGeom prst="ellipse">
            <a:avLst/>
          </a:prstGeom>
          <a:noFill/>
          <a:ln w="184150" cap="rnd" cmpd="sng" algn="ctr">
            <a:solidFill>
              <a:schemeClr val="accent4"/>
            </a:solidFill>
            <a:prstDash val="sysDot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63763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Quote dark option FLUSH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266280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dark option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algn="ctr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3031631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Quote dark option FLUSH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marL="231775" indent="-231775" algn="l">
              <a:spcBef>
                <a:spcPts val="0"/>
              </a:spcBef>
              <a:defRPr sz="3600" b="0" baseline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</a:defRPr>
            </a:lvl1pPr>
            <a:lvl2pPr marL="109538" indent="0" algn="l">
              <a:spcBef>
                <a:spcPts val="0"/>
              </a:spcBef>
              <a:defRPr sz="36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 BOLD</a:t>
            </a:r>
          </a:p>
        </p:txBody>
      </p:sp>
      <p:sp>
        <p:nvSpPr>
          <p:cNvPr id="7" name="Freeform: Shape 6"/>
          <p:cNvSpPr/>
          <p:nvPr userDrawn="1"/>
        </p:nvSpPr>
        <p:spPr>
          <a:xfrm>
            <a:off x="129521" y="0"/>
            <a:ext cx="2749481" cy="1364786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865562" y="5276808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 b="0">
                <a:solidFill>
                  <a:schemeClr val="bg1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</p:spTree>
    <p:extLst>
      <p:ext uri="{BB962C8B-B14F-4D97-AF65-F5344CB8AC3E}">
        <p14:creationId xmlns:p14="http://schemas.microsoft.com/office/powerpoint/2010/main" val="2075739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 light option 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 userDrawn="1"/>
        </p:nvSpPr>
        <p:spPr>
          <a:xfrm>
            <a:off x="5648960" y="419100"/>
            <a:ext cx="89408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dirty="0">
                <a:solidFill>
                  <a:schemeClr val="accent4"/>
                </a:solidFill>
                <a:latin typeface="Arial Black" panose="020B0A04020102020204" pitchFamily="34" charset="0"/>
              </a:rPr>
              <a:t>“</a:t>
            </a:r>
            <a:endParaRPr lang="en-US" sz="2800" dirty="0">
              <a:solidFill>
                <a:schemeClr val="accent4"/>
              </a:soli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3408362" y="5335071"/>
            <a:ext cx="8097838" cy="369332"/>
          </a:xfrm>
        </p:spPr>
        <p:txBody>
          <a:bodyPr/>
          <a:lstStyle>
            <a:lvl1pPr algn="r">
              <a:spcBef>
                <a:spcPts val="0"/>
              </a:spcBef>
              <a:defRPr sz="2000">
                <a:solidFill>
                  <a:schemeClr val="tx2"/>
                </a:solidFill>
              </a:defRPr>
            </a:lvl1pPr>
            <a:lvl2pPr algn="r"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—Name and Company/Source goes here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04800" y="2884235"/>
            <a:ext cx="11658600" cy="1089529"/>
          </a:xfrm>
        </p:spPr>
        <p:txBody>
          <a:bodyPr anchor="ctr"/>
          <a:lstStyle>
            <a:lvl1pPr algn="ctr">
              <a:spcBef>
                <a:spcPts val="0"/>
              </a:spcBef>
              <a:defRPr sz="36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ctr">
              <a:spcBef>
                <a:spcPts val="0"/>
              </a:spcBef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2pPr>
          </a:lstStyle>
          <a:p>
            <a:pPr lvl="0"/>
            <a:r>
              <a:rPr lang="en-US" dirty="0"/>
              <a:t>“QUOTATION.”</a:t>
            </a:r>
          </a:p>
          <a:p>
            <a:pPr lvl="1"/>
            <a:r>
              <a:rPr lang="en-US" dirty="0"/>
              <a:t>BOLD</a:t>
            </a:r>
          </a:p>
        </p:txBody>
      </p:sp>
      <p:sp>
        <p:nvSpPr>
          <p:cNvPr id="7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0922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ark 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597273"/>
            <a:ext cx="4868985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357295"/>
          </a:xfrm>
          <a:prstGeom prst="rect">
            <a:avLst/>
          </a:prstGeom>
        </p:spPr>
        <p:txBody>
          <a:bodyPr lIns="146304" tIns="420624" rIns="146304" anchor="t" anchorCtr="0"/>
          <a:lstStyle>
            <a:lvl1pPr algn="ctr"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599498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779896"/>
            <a:ext cx="5671764" cy="1843069"/>
          </a:xfrm>
        </p:spPr>
        <p:txBody>
          <a:bodyPr/>
          <a:lstStyle>
            <a:lvl1pPr marL="0" indent="0" algn="l">
              <a:buNone/>
              <a:defRPr sz="2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1pPr>
            <a:lvl2pPr marL="0" indent="0" algn="l">
              <a:buNone/>
              <a:defRPr sz="20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2pPr>
            <a:lvl3pPr marL="0" indent="0" algn="l">
              <a:buNone/>
              <a:defRPr sz="18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3pPr>
            <a:lvl4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4pPr>
            <a:lvl5pPr marL="0" indent="0" algn="l">
              <a:buNone/>
              <a:defRPr sz="16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200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472751"/>
            <a:ext cx="4566001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0600" y="6484937"/>
            <a:ext cx="42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697329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975558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674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0.03178 0.00047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9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>
        <p:tmplLst>
          <p:tmpl lvl="1">
            <p:tnLst>
              <p:par>
                <p:cTn presetID="63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-4.375E-6 -4.07407E-6 L 0.03178 0.00047 " pathEditMode="relative" rAng="0" ptsTypes="AA">
                      <p:cBhvr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589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E9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75347"/>
            <a:ext cx="11658600" cy="1870769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304800" y="419100"/>
            <a:ext cx="11658600" cy="59093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510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12" r:id="rId2"/>
    <p:sldLayoutId id="2147483672" r:id="rId3"/>
    <p:sldLayoutId id="2147483749" r:id="rId4"/>
    <p:sldLayoutId id="2147483750" r:id="rId5"/>
    <p:sldLayoutId id="2147483752" r:id="rId6"/>
    <p:sldLayoutId id="2147483674" r:id="rId7"/>
    <p:sldLayoutId id="2147483720" r:id="rId8"/>
    <p:sldLayoutId id="2147483721" r:id="rId9"/>
    <p:sldLayoutId id="2147483732" r:id="rId10"/>
    <p:sldLayoutId id="2147483730" r:id="rId11"/>
    <p:sldLayoutId id="2147483716" r:id="rId12"/>
    <p:sldLayoutId id="2147483735" r:id="rId13"/>
    <p:sldLayoutId id="2147483700" r:id="rId14"/>
    <p:sldLayoutId id="2147483734" r:id="rId15"/>
    <p:sldLayoutId id="2147483701" r:id="rId16"/>
    <p:sldLayoutId id="2147483736" r:id="rId17"/>
    <p:sldLayoutId id="2147483733" r:id="rId18"/>
    <p:sldLayoutId id="2147483741" r:id="rId19"/>
    <p:sldLayoutId id="2147483727" r:id="rId20"/>
    <p:sldLayoutId id="2147483719" r:id="rId21"/>
    <p:sldLayoutId id="2147483655" r:id="rId22"/>
    <p:sldLayoutId id="2147483748" r:id="rId23"/>
    <p:sldLayoutId id="2147483753" r:id="rId24"/>
    <p:sldLayoutId id="2147483747" r:id="rId25"/>
    <p:sldLayoutId id="2147483745" r:id="rId26"/>
    <p:sldLayoutId id="2147483737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600" b="0" i="0" kern="1200" spc="300" dirty="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Segoe UI Semibold" panose="020B0702040204020203" pitchFamily="34" charset="0"/>
          <a:ea typeface="+mn-ea"/>
          <a:cs typeface="Segoe UI Semibold" panose="020B0702040204020203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400" b="1" kern="1200">
          <a:gradFill>
            <a:gsLst>
              <a:gs pos="15000">
                <a:schemeClr val="tx1"/>
              </a:gs>
              <a:gs pos="47000">
                <a:schemeClr val="tx1"/>
              </a:gs>
            </a:gsLst>
            <a:lin ang="5400000" scaled="1"/>
          </a:gra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None/>
        <a:defRPr sz="20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" userDrawn="1">
          <p15:clr>
            <a:srgbClr val="F26B43"/>
          </p15:clr>
        </p15:guide>
        <p15:guide id="4" pos="7536" userDrawn="1">
          <p15:clr>
            <a:srgbClr val="F26B43"/>
          </p15:clr>
        </p15:guide>
        <p15:guide id="5" orient="horz" pos="264" userDrawn="1">
          <p15:clr>
            <a:srgbClr val="F26B43"/>
          </p15:clr>
        </p15:guide>
        <p15:guide id="6" orient="horz" pos="792" userDrawn="1">
          <p15:clr>
            <a:srgbClr val="F26B43"/>
          </p15:clr>
        </p15:guide>
        <p15:guide id="7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w SBI customers can claim unclaimed money in fixed deposit (FD),  recurring deposit, or savings account — Explained | Mint"/>
          <p:cNvPicPr>
            <a:picLocks noGrp="1" noChangeAspect="1" noChangeArrowheads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" b="74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5" name="Oval 14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0" name="Oval 9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1" name="Oval 10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2" name="Oval 11"/>
          <p:cNvSpPr/>
          <p:nvPr/>
        </p:nvSpPr>
        <p:spPr>
          <a:xfrm>
            <a:off x="5907634" y="3213970"/>
            <a:ext cx="2805809" cy="2783284"/>
          </a:xfrm>
          <a:prstGeom prst="ellipse">
            <a:avLst/>
          </a:prstGeom>
          <a:noFill/>
          <a:ln w="19050" cmpd="thinThick">
            <a:solidFill>
              <a:schemeClr val="accent1"/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Rectangle 45"/>
          <p:cNvSpPr/>
          <p:nvPr/>
        </p:nvSpPr>
        <p:spPr>
          <a:xfrm flipH="1">
            <a:off x="7738416" y="4605612"/>
            <a:ext cx="4267857" cy="7040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</a:pPr>
            <a:r>
              <a:rPr lang="en-US" sz="2800" dirty="0" smtClean="0">
                <a:gradFill>
                  <a:gsLst>
                    <a:gs pos="0">
                      <a:srgbClr val="75D1FF">
                        <a:lumMod val="5000"/>
                        <a:lumOff val="95000"/>
                      </a:srgbClr>
                    </a:gs>
                    <a:gs pos="100000">
                      <a:srgbClr val="FFFFFF"/>
                    </a:gs>
                  </a:gsLst>
                  <a:lin ang="5400000" scaled="1"/>
                </a:gradFill>
              </a:rPr>
              <a:t>By </a:t>
            </a:r>
            <a:r>
              <a:rPr lang="en-US" sz="2800" dirty="0" err="1" smtClean="0">
                <a:gradFill>
                  <a:gsLst>
                    <a:gs pos="0">
                      <a:srgbClr val="75D1FF">
                        <a:lumMod val="5000"/>
                        <a:lumOff val="95000"/>
                      </a:srgbClr>
                    </a:gs>
                    <a:gs pos="100000">
                      <a:srgbClr val="FFFFFF"/>
                    </a:gs>
                  </a:gsLst>
                  <a:lin ang="5400000" scaled="1"/>
                </a:gradFill>
              </a:rPr>
              <a:t>Nuhushan</a:t>
            </a:r>
            <a:r>
              <a:rPr lang="en-US" sz="2800" dirty="0" smtClean="0">
                <a:gradFill>
                  <a:gsLst>
                    <a:gs pos="0">
                      <a:srgbClr val="75D1FF">
                        <a:lumMod val="5000"/>
                        <a:lumOff val="95000"/>
                      </a:srgbClr>
                    </a:gs>
                    <a:gs pos="100000">
                      <a:srgbClr val="FFFFFF"/>
                    </a:gs>
                  </a:gsLst>
                  <a:lin ang="5400000" scaled="1"/>
                </a:gradFill>
              </a:rPr>
              <a:t> </a:t>
            </a:r>
            <a:r>
              <a:rPr lang="en-US" sz="2800" dirty="0" err="1" smtClean="0">
                <a:gradFill>
                  <a:gsLst>
                    <a:gs pos="0">
                      <a:srgbClr val="75D1FF">
                        <a:lumMod val="5000"/>
                        <a:lumOff val="95000"/>
                      </a:srgbClr>
                    </a:gs>
                    <a:gs pos="100000">
                      <a:srgbClr val="FFFFFF"/>
                    </a:gs>
                  </a:gsLst>
                  <a:lin ang="5400000" scaled="1"/>
                </a:gradFill>
              </a:rPr>
              <a:t>Shareef</a:t>
            </a:r>
            <a:r>
              <a:rPr lang="en-US" sz="2800" dirty="0" smtClean="0">
                <a:gradFill>
                  <a:gsLst>
                    <a:gs pos="0">
                      <a:srgbClr val="75D1FF">
                        <a:lumMod val="5000"/>
                        <a:lumOff val="95000"/>
                      </a:srgbClr>
                    </a:gs>
                    <a:gs pos="100000">
                      <a:srgbClr val="FFFFFF"/>
                    </a:gs>
                  </a:gsLst>
                  <a:lin ang="5400000" scaled="1"/>
                </a:gradFill>
              </a:rPr>
              <a:t> S</a:t>
            </a:r>
          </a:p>
          <a:p>
            <a:pPr lvl="0" algn="ctr">
              <a:lnSpc>
                <a:spcPct val="90000"/>
              </a:lnSpc>
            </a:pPr>
            <a:r>
              <a:rPr lang="en-US" sz="2800" dirty="0" smtClean="0">
                <a:gradFill>
                  <a:gsLst>
                    <a:gs pos="0">
                      <a:srgbClr val="75D1FF">
                        <a:lumMod val="5000"/>
                        <a:lumOff val="95000"/>
                      </a:srgbClr>
                    </a:gs>
                    <a:gs pos="100000">
                      <a:srgbClr val="FFFFFF"/>
                    </a:gs>
                  </a:gsLst>
                  <a:lin ang="5400000" scaled="1"/>
                </a:gradFill>
              </a:rPr>
              <a:t>1SG20CS070</a:t>
            </a:r>
            <a:endParaRPr lang="en-US" sz="2800" dirty="0">
              <a:gradFill>
                <a:gsLst>
                  <a:gs pos="0">
                    <a:srgbClr val="75D1FF">
                      <a:lumMod val="5000"/>
                      <a:lumOff val="95000"/>
                    </a:srgbClr>
                  </a:gs>
                  <a:gs pos="100000">
                    <a:srgbClr val="FFFFFF"/>
                  </a:gs>
                </a:gsLst>
                <a:lin ang="5400000" scaled="1"/>
              </a:gradFill>
            </a:endParaRPr>
          </a:p>
        </p:txBody>
      </p:sp>
      <p:sp>
        <p:nvSpPr>
          <p:cNvPr id="9" name="Title 6"/>
          <p:cNvSpPr txBox="1">
            <a:spLocks/>
          </p:cNvSpPr>
          <p:nvPr/>
        </p:nvSpPr>
        <p:spPr>
          <a:xfrm>
            <a:off x="1679957" y="3280601"/>
            <a:ext cx="5909265" cy="874205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sz="8800" spc="-3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809393" y="1608912"/>
            <a:ext cx="8804365" cy="2585323"/>
          </a:xfrm>
        </p:spPr>
        <p:txBody>
          <a:bodyPr/>
          <a:lstStyle/>
          <a:p>
            <a:r>
              <a:rPr lang="en-US" sz="6000" dirty="0" smtClean="0"/>
              <a:t>TERM DEPOSIT PREDICTION USING RANDOM FORESR</a:t>
            </a:r>
            <a:endParaRPr lang="en-US" sz="6000" dirty="0"/>
          </a:p>
        </p:txBody>
      </p:sp>
      <p:sp>
        <p:nvSpPr>
          <p:cNvPr id="19" name="Freeform: Shape 18"/>
          <p:cNvSpPr/>
          <p:nvPr/>
        </p:nvSpPr>
        <p:spPr>
          <a:xfrm>
            <a:off x="7066536" y="4361548"/>
            <a:ext cx="488128" cy="488128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25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25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250"/>
                            </p:stCondLst>
                            <p:childTnLst>
                              <p:par>
                                <p:cTn id="4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46" grpId="0"/>
      <p:bldP spid="1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0" y="2374701"/>
            <a:ext cx="11887200" cy="2031325"/>
          </a:xfrm>
        </p:spPr>
        <p:txBody>
          <a:bodyPr/>
          <a:lstStyle/>
          <a:p>
            <a:pPr algn="just"/>
            <a:r>
              <a:rPr lang="en-US" sz="2800" dirty="0" smtClean="0"/>
              <a:t>  A </a:t>
            </a:r>
            <a:r>
              <a:rPr lang="en-US" sz="2800" dirty="0"/>
              <a:t>term deposit, also known as a fixed deposit or time deposit, is a type of financial investment where an individual deposits a sum of money with a financial institution for a specified period of time. The money is invested at a fixed interest rate, and the depositor agrees not to withdraw the funds until the maturity date.</a:t>
            </a:r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11760200" y="6465888"/>
            <a:ext cx="431800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2688" y="243410"/>
            <a:ext cx="670312" cy="580653"/>
          </a:xfrm>
          <a:custGeom>
            <a:avLst/>
            <a:gdLst>
              <a:gd name="connsiteX0" fmla="*/ 603423 w 670312"/>
              <a:gd name="connsiteY0" fmla="*/ 0 h 580653"/>
              <a:gd name="connsiteX1" fmla="*/ 670312 w 670312"/>
              <a:gd name="connsiteY1" fmla="*/ 126662 h 580653"/>
              <a:gd name="connsiteX2" fmla="*/ 557170 w 670312"/>
              <a:gd name="connsiteY2" fmla="*/ 203157 h 580653"/>
              <a:gd name="connsiteX3" fmla="*/ 522302 w 670312"/>
              <a:gd name="connsiteY3" fmla="*/ 293172 h 580653"/>
              <a:gd name="connsiteX4" fmla="*/ 670312 w 670312"/>
              <a:gd name="connsiteY4" fmla="*/ 293172 h 580653"/>
              <a:gd name="connsiteX5" fmla="*/ 670312 w 670312"/>
              <a:gd name="connsiteY5" fmla="*/ 580653 h 580653"/>
              <a:gd name="connsiteX6" fmla="*/ 360772 w 670312"/>
              <a:gd name="connsiteY6" fmla="*/ 580653 h 580653"/>
              <a:gd name="connsiteX7" fmla="*/ 360772 w 670312"/>
              <a:gd name="connsiteY7" fmla="*/ 342272 h 580653"/>
              <a:gd name="connsiteX8" fmla="*/ 415564 w 670312"/>
              <a:gd name="connsiteY8" fmla="*/ 134489 h 580653"/>
              <a:gd name="connsiteX9" fmla="*/ 603423 w 670312"/>
              <a:gd name="connsiteY9" fmla="*/ 0 h 580653"/>
              <a:gd name="connsiteX10" fmla="*/ 242650 w 670312"/>
              <a:gd name="connsiteY10" fmla="*/ 0 h 580653"/>
              <a:gd name="connsiteX11" fmla="*/ 309539 w 670312"/>
              <a:gd name="connsiteY11" fmla="*/ 126662 h 580653"/>
              <a:gd name="connsiteX12" fmla="*/ 196397 w 670312"/>
              <a:gd name="connsiteY12" fmla="*/ 203157 h 580653"/>
              <a:gd name="connsiteX13" fmla="*/ 161530 w 670312"/>
              <a:gd name="connsiteY13" fmla="*/ 293172 h 580653"/>
              <a:gd name="connsiteX14" fmla="*/ 309539 w 670312"/>
              <a:gd name="connsiteY14" fmla="*/ 293172 h 580653"/>
              <a:gd name="connsiteX15" fmla="*/ 309539 w 670312"/>
              <a:gd name="connsiteY15" fmla="*/ 580653 h 580653"/>
              <a:gd name="connsiteX16" fmla="*/ 0 w 670312"/>
              <a:gd name="connsiteY16" fmla="*/ 580653 h 580653"/>
              <a:gd name="connsiteX17" fmla="*/ 0 w 670312"/>
              <a:gd name="connsiteY17" fmla="*/ 342272 h 580653"/>
              <a:gd name="connsiteX18" fmla="*/ 54792 w 670312"/>
              <a:gd name="connsiteY18" fmla="*/ 134489 h 580653"/>
              <a:gd name="connsiteX19" fmla="*/ 242650 w 670312"/>
              <a:gd name="connsiteY19" fmla="*/ 0 h 580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70312" h="580653">
                <a:moveTo>
                  <a:pt x="603423" y="0"/>
                </a:moveTo>
                <a:lnTo>
                  <a:pt x="670312" y="126662"/>
                </a:lnTo>
                <a:cubicBezTo>
                  <a:pt x="615757" y="152279"/>
                  <a:pt x="578043" y="177777"/>
                  <a:pt x="557170" y="203157"/>
                </a:cubicBezTo>
                <a:cubicBezTo>
                  <a:pt x="536297" y="228537"/>
                  <a:pt x="524674" y="258542"/>
                  <a:pt x="522302" y="293172"/>
                </a:cubicBezTo>
                <a:lnTo>
                  <a:pt x="670312" y="293172"/>
                </a:lnTo>
                <a:lnTo>
                  <a:pt x="670312" y="580653"/>
                </a:lnTo>
                <a:lnTo>
                  <a:pt x="360772" y="580653"/>
                </a:lnTo>
                <a:lnTo>
                  <a:pt x="360772" y="342272"/>
                </a:lnTo>
                <a:cubicBezTo>
                  <a:pt x="360772" y="254510"/>
                  <a:pt x="379036" y="185249"/>
                  <a:pt x="415564" y="134489"/>
                </a:cubicBezTo>
                <a:cubicBezTo>
                  <a:pt x="452092" y="83729"/>
                  <a:pt x="514712" y="38900"/>
                  <a:pt x="603423" y="0"/>
                </a:cubicBezTo>
                <a:close/>
                <a:moveTo>
                  <a:pt x="242650" y="0"/>
                </a:moveTo>
                <a:lnTo>
                  <a:pt x="309539" y="126662"/>
                </a:lnTo>
                <a:cubicBezTo>
                  <a:pt x="254985" y="152279"/>
                  <a:pt x="217271" y="177777"/>
                  <a:pt x="196397" y="203157"/>
                </a:cubicBezTo>
                <a:cubicBezTo>
                  <a:pt x="175524" y="228537"/>
                  <a:pt x="163902" y="258542"/>
                  <a:pt x="161530" y="293172"/>
                </a:cubicBezTo>
                <a:lnTo>
                  <a:pt x="309539" y="293172"/>
                </a:lnTo>
                <a:lnTo>
                  <a:pt x="309539" y="580653"/>
                </a:lnTo>
                <a:lnTo>
                  <a:pt x="0" y="580653"/>
                </a:lnTo>
                <a:lnTo>
                  <a:pt x="0" y="342272"/>
                </a:lnTo>
                <a:cubicBezTo>
                  <a:pt x="0" y="254510"/>
                  <a:pt x="18264" y="185249"/>
                  <a:pt x="54792" y="134489"/>
                </a:cubicBezTo>
                <a:cubicBezTo>
                  <a:pt x="91320" y="83729"/>
                  <a:pt x="153940" y="38900"/>
                  <a:pt x="242650" y="0"/>
                </a:cubicBezTo>
                <a:close/>
              </a:path>
            </a:pathLst>
          </a:custGeom>
          <a:solidFill>
            <a:srgbClr val="00B050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sz="2800" dirty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1056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: Shape 64"/>
          <p:cNvSpPr>
            <a:spLocks noChangeAspect="1"/>
          </p:cNvSpPr>
          <p:nvPr/>
        </p:nvSpPr>
        <p:spPr>
          <a:xfrm>
            <a:off x="232519" y="-2693505"/>
            <a:ext cx="4728754" cy="4728754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944881" y="2662267"/>
            <a:ext cx="4332514" cy="1255728"/>
          </a:xfrm>
        </p:spPr>
        <p:txBody>
          <a:bodyPr/>
          <a:lstStyle/>
          <a:p>
            <a:r>
              <a:rPr lang="en-US" dirty="0"/>
              <a:t>TERM DEPOSIT PREDICTION USING RANDOM FORESR.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>
          <a:xfrm>
            <a:off x="6096000" y="914096"/>
            <a:ext cx="5671764" cy="1292149"/>
          </a:xfrm>
        </p:spPr>
        <p:txBody>
          <a:bodyPr/>
          <a:lstStyle/>
          <a:p>
            <a:r>
              <a:rPr lang="en-US" dirty="0" smtClean="0"/>
              <a:t>Objective</a:t>
            </a:r>
          </a:p>
          <a:p>
            <a:pPr lvl="1"/>
            <a:r>
              <a:rPr lang="en-US" dirty="0"/>
              <a:t>Prediction of whether the customer has subscribed to a term deposit or not using Random Forest</a:t>
            </a:r>
            <a:endParaRPr lang="en-US" dirty="0"/>
          </a:p>
        </p:txBody>
      </p:sp>
      <p:sp>
        <p:nvSpPr>
          <p:cNvPr id="32" name="Title 31"/>
          <p:cNvSpPr>
            <a:spLocks noGrp="1"/>
          </p:cNvSpPr>
          <p:nvPr>
            <p:ph type="title"/>
          </p:nvPr>
        </p:nvSpPr>
        <p:spPr>
          <a:xfrm>
            <a:off x="555244" y="0"/>
            <a:ext cx="4083304" cy="914096"/>
          </a:xfrm>
        </p:spPr>
        <p:txBody>
          <a:bodyPr/>
          <a:lstStyle/>
          <a:p>
            <a:r>
              <a:rPr lang="en-US" b="1" dirty="0">
                <a:solidFill>
                  <a:srgbClr val="B7472A"/>
                </a:solidFill>
              </a:rPr>
              <a:t>INTRODUCTION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6096000" y="2547623"/>
            <a:ext cx="5671764" cy="738151"/>
          </a:xfrm>
        </p:spPr>
        <p:txBody>
          <a:bodyPr/>
          <a:lstStyle/>
          <a:p>
            <a:r>
              <a:rPr lang="en-IN" dirty="0"/>
              <a:t>Software </a:t>
            </a:r>
            <a:r>
              <a:rPr lang="en-IN" dirty="0" smtClean="0"/>
              <a:t>used</a:t>
            </a:r>
            <a:r>
              <a:rPr lang="en-US" dirty="0" smtClean="0"/>
              <a:t> </a:t>
            </a:r>
            <a:endParaRPr lang="en-US" dirty="0"/>
          </a:p>
          <a:p>
            <a:pPr lvl="1"/>
            <a:r>
              <a:rPr lang="en-IN" dirty="0"/>
              <a:t>Anaconda, </a:t>
            </a:r>
            <a:r>
              <a:rPr lang="en-IN" dirty="0" err="1"/>
              <a:t>Jupyter</a:t>
            </a:r>
            <a:r>
              <a:rPr lang="en-IN" dirty="0"/>
              <a:t> notebook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8" name="Text Placeholder 20"/>
          <p:cNvSpPr txBox="1">
            <a:spLocks/>
          </p:cNvSpPr>
          <p:nvPr/>
        </p:nvSpPr>
        <p:spPr>
          <a:xfrm>
            <a:off x="6096000" y="3627152"/>
            <a:ext cx="5671764" cy="829971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b="1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600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600" kern="120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/>
              <a:t>Algorithm </a:t>
            </a:r>
            <a:r>
              <a:rPr lang="en-IN" dirty="0" smtClean="0"/>
              <a:t>used</a:t>
            </a:r>
          </a:p>
          <a:p>
            <a:r>
              <a:rPr lang="en-IN" b="0" dirty="0" smtClean="0"/>
              <a:t>Random Forest</a:t>
            </a:r>
          </a:p>
        </p:txBody>
      </p:sp>
      <p:sp>
        <p:nvSpPr>
          <p:cNvPr id="4" name="Rectangle 3"/>
          <p:cNvSpPr/>
          <p:nvPr/>
        </p:nvSpPr>
        <p:spPr>
          <a:xfrm>
            <a:off x="6096000" y="4675152"/>
            <a:ext cx="48305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</a:rPr>
              <a:t>Data </a:t>
            </a:r>
            <a:r>
              <a:rPr lang="en-IN" sz="2400" b="1" dirty="0" err="1">
                <a:solidFill>
                  <a:schemeClr val="bg1"/>
                </a:solidFill>
              </a:rPr>
              <a:t>Preprocessing</a:t>
            </a:r>
            <a:r>
              <a:rPr lang="en-IN" sz="2400" b="1" dirty="0">
                <a:solidFill>
                  <a:schemeClr val="bg1"/>
                </a:solidFill>
              </a:rPr>
              <a:t> Techniques: </a:t>
            </a:r>
          </a:p>
        </p:txBody>
      </p:sp>
      <p:sp>
        <p:nvSpPr>
          <p:cNvPr id="5" name="Rectangle 4"/>
          <p:cNvSpPr/>
          <p:nvPr/>
        </p:nvSpPr>
        <p:spPr>
          <a:xfrm>
            <a:off x="6460901" y="535484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AutoNum type="arabicPeriod"/>
            </a:pPr>
            <a:r>
              <a:rPr lang="en-IN" dirty="0" smtClean="0">
                <a:solidFill>
                  <a:schemeClr val="bg1"/>
                </a:solidFill>
              </a:rPr>
              <a:t>Handling </a:t>
            </a:r>
            <a:r>
              <a:rPr lang="en-IN" dirty="0">
                <a:solidFill>
                  <a:schemeClr val="bg1"/>
                </a:solidFill>
              </a:rPr>
              <a:t>nan values using </a:t>
            </a:r>
            <a:r>
              <a:rPr lang="en-IN" dirty="0" err="1">
                <a:solidFill>
                  <a:schemeClr val="bg1"/>
                </a:solidFill>
              </a:rPr>
              <a:t>fillna</a:t>
            </a:r>
            <a:r>
              <a:rPr lang="en-IN" dirty="0">
                <a:solidFill>
                  <a:schemeClr val="bg1"/>
                </a:solidFill>
              </a:rPr>
              <a:t>() function. </a:t>
            </a:r>
            <a:endParaRPr lang="en-IN" dirty="0" smtClean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lang="en-IN" dirty="0" smtClean="0">
                <a:solidFill>
                  <a:schemeClr val="bg1"/>
                </a:solidFill>
              </a:rPr>
              <a:t>2</a:t>
            </a:r>
            <a:r>
              <a:rPr lang="en-IN" dirty="0">
                <a:solidFill>
                  <a:schemeClr val="bg1"/>
                </a:solidFill>
              </a:rPr>
              <a:t>. Labelling string values using </a:t>
            </a:r>
            <a:r>
              <a:rPr lang="en-IN" dirty="0" err="1">
                <a:solidFill>
                  <a:schemeClr val="bg1"/>
                </a:solidFill>
              </a:rPr>
              <a:t>LabelEncoder</a:t>
            </a:r>
            <a:r>
              <a:rPr lang="en-IN" dirty="0">
                <a:solidFill>
                  <a:schemeClr val="bg1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21804989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36 1.11111E-6 L 1.45833E-6 1.11111E-6 " pathEditMode="relative" rAng="0" ptsTypes="AA">
                                      <p:cBhvr>
                                        <p:cTn id="14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2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4" grpId="1" build="p"/>
      <p:bldP spid="15" grpId="0"/>
      <p:bldP spid="32" grpId="0"/>
      <p:bldP spid="21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: Shape 64"/>
          <p:cNvSpPr>
            <a:spLocks noChangeAspect="1"/>
          </p:cNvSpPr>
          <p:nvPr/>
        </p:nvSpPr>
        <p:spPr>
          <a:xfrm>
            <a:off x="451523" y="-2282025"/>
            <a:ext cx="4187025" cy="4187025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555244" y="2011044"/>
            <a:ext cx="10515599" cy="4351961"/>
          </a:xfrm>
        </p:spPr>
        <p:txBody>
          <a:bodyPr/>
          <a:lstStyle/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dirty="0" smtClean="0"/>
              <a:t>Read </a:t>
            </a:r>
            <a:r>
              <a:rPr lang="en-US" dirty="0"/>
              <a:t>the </a:t>
            </a:r>
            <a:r>
              <a:rPr lang="en-US" dirty="0" err="1"/>
              <a:t>csv</a:t>
            </a:r>
            <a:r>
              <a:rPr lang="en-US" dirty="0"/>
              <a:t> file using pandas </a:t>
            </a:r>
            <a:r>
              <a:rPr lang="en-US" dirty="0" err="1"/>
              <a:t>read_csv</a:t>
            </a:r>
            <a:r>
              <a:rPr lang="en-US" dirty="0"/>
              <a:t>() </a:t>
            </a:r>
            <a:r>
              <a:rPr lang="en-US" dirty="0" smtClean="0"/>
              <a:t>function.</a:t>
            </a: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dirty="0" smtClean="0"/>
              <a:t>Apply </a:t>
            </a:r>
            <a:r>
              <a:rPr lang="en-US" dirty="0"/>
              <a:t>different Data preprocessing technique to clean the data. </a:t>
            </a: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dirty="0" smtClean="0"/>
              <a:t>Divide </a:t>
            </a:r>
            <a:r>
              <a:rPr lang="en-US" dirty="0"/>
              <a:t>data set into x and y; x having independents value and y having dependents variables</a:t>
            </a:r>
            <a:r>
              <a:rPr lang="en-US" dirty="0" smtClean="0"/>
              <a:t>.</a:t>
            </a: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dirty="0" smtClean="0"/>
              <a:t>Further </a:t>
            </a:r>
            <a:r>
              <a:rPr lang="en-US" dirty="0"/>
              <a:t>dividing x and y into </a:t>
            </a:r>
            <a:r>
              <a:rPr lang="en-US" dirty="0" err="1"/>
              <a:t>x_test</a:t>
            </a:r>
            <a:r>
              <a:rPr lang="en-US" dirty="0"/>
              <a:t>, </a:t>
            </a:r>
            <a:r>
              <a:rPr lang="en-US" dirty="0" err="1"/>
              <a:t>x_train</a:t>
            </a:r>
            <a:r>
              <a:rPr lang="en-US" dirty="0"/>
              <a:t> and </a:t>
            </a:r>
            <a:r>
              <a:rPr lang="en-US" dirty="0" err="1"/>
              <a:t>y_test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 respectively using </a:t>
            </a:r>
            <a:r>
              <a:rPr lang="en-US" dirty="0" err="1"/>
              <a:t>train_test_split</a:t>
            </a:r>
            <a:r>
              <a:rPr lang="en-US" dirty="0" smtClean="0"/>
              <a:t>().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dirty="0" smtClean="0"/>
              <a:t> Importing </a:t>
            </a:r>
            <a:r>
              <a:rPr lang="en-US" dirty="0"/>
              <a:t>and applying </a:t>
            </a:r>
            <a:r>
              <a:rPr lang="en-US" dirty="0" smtClean="0"/>
              <a:t>Random Forest </a:t>
            </a:r>
            <a:r>
              <a:rPr lang="en-US" dirty="0"/>
              <a:t>model from </a:t>
            </a:r>
            <a:r>
              <a:rPr lang="en-US" dirty="0" err="1"/>
              <a:t>sklearn</a:t>
            </a:r>
            <a:r>
              <a:rPr lang="en-US" dirty="0" smtClean="0"/>
              <a:t>.</a:t>
            </a:r>
          </a:p>
          <a:p>
            <a:pPr marL="571500" indent="-571500">
              <a:buFont typeface="Courier New" panose="02070309020205020404" pitchFamily="49" charset="0"/>
              <a:buChar char="o"/>
            </a:pPr>
            <a:r>
              <a:rPr lang="en-US" dirty="0" smtClean="0"/>
              <a:t>Predict </a:t>
            </a:r>
            <a:r>
              <a:rPr lang="en-US" dirty="0"/>
              <a:t>the result giving all independent values as input to the model..</a:t>
            </a:r>
            <a:endParaRPr lang="en-US" dirty="0"/>
          </a:p>
        </p:txBody>
      </p:sp>
      <p:sp>
        <p:nvSpPr>
          <p:cNvPr id="32" name="Title 31"/>
          <p:cNvSpPr>
            <a:spLocks noGrp="1"/>
          </p:cNvSpPr>
          <p:nvPr>
            <p:ph type="title"/>
          </p:nvPr>
        </p:nvSpPr>
        <p:spPr>
          <a:xfrm>
            <a:off x="555244" y="0"/>
            <a:ext cx="4083304" cy="914096"/>
          </a:xfrm>
        </p:spPr>
        <p:txBody>
          <a:bodyPr/>
          <a:lstStyle/>
          <a:p>
            <a:r>
              <a:rPr lang="en-US" b="1" dirty="0" smtClean="0">
                <a:solidFill>
                  <a:srgbClr val="B7472A"/>
                </a:solidFill>
              </a:rPr>
              <a:t>HOW TO:</a:t>
            </a:r>
            <a:endParaRPr lang="en-US" b="1" dirty="0">
              <a:solidFill>
                <a:srgbClr val="B7472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408815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36 1.11111E-6 L 1.45833E-6 1.11111E-6 " pathEditMode="relative" rAng="0" ptsTypes="AA">
                                      <p:cBhvr>
                                        <p:cTn id="34" dur="75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36 1.11111E-6 L 1.45833E-6 1.11111E-6 " pathEditMode="relative" rAng="0" ptsTypes="AA">
                                      <p:cBhvr>
                                        <p:cTn id="36" dur="75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36 1.11111E-6 L 1.45833E-6 1.11111E-6 " pathEditMode="relative" rAng="0" ptsTypes="AA">
                                      <p:cBhvr>
                                        <p:cTn id="38" dur="75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36 1.11111E-6 L 1.45833E-6 1.11111E-6 " pathEditMode="relative" rAng="0" ptsTypes="AA">
                                      <p:cBhvr>
                                        <p:cTn id="40" dur="75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36 1.11111E-6 L 1.45833E-6 1.11111E-6 " pathEditMode="relative" rAng="0" ptsTypes="AA">
                                      <p:cBhvr>
                                        <p:cTn id="42" dur="75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336 1.11111E-6 L 1.45833E-6 1.11111E-6 " pathEditMode="relative" rAng="0" ptsTypes="AA">
                                      <p:cBhvr>
                                        <p:cTn id="44" dur="75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6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uild="p"/>
      <p:bldP spid="14" grpId="1" build="p"/>
      <p:bldP spid="3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0" y="470361"/>
            <a:ext cx="12192000" cy="978729"/>
          </a:xfrm>
        </p:spPr>
        <p:txBody>
          <a:bodyPr/>
          <a:lstStyle/>
          <a:p>
            <a:r>
              <a:rPr lang="en-US" dirty="0" smtClean="0"/>
              <a:t>Data Set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48438" y="6450449"/>
            <a:ext cx="7497565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chemeClr val="bg1">
                    <a:lumMod val="75000"/>
                  </a:schemeClr>
                </a:solidFill>
              </a:rPr>
              <a:t>Reference : The basics you can find anywhere 5 Steps To Successful Storytelling Published on April 5, 2014 Featured in: Marketing &amp; Advertising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5" y="1467921"/>
            <a:ext cx="12136250" cy="5180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25690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515" r="1976"/>
          <a:stretch/>
        </p:blipFill>
        <p:spPr>
          <a:xfrm>
            <a:off x="4053840" y="-6038"/>
            <a:ext cx="8138160" cy="68561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9"/>
          </p:nvPr>
        </p:nvSpPr>
        <p:spPr>
          <a:xfrm>
            <a:off x="-1187291" y="2979868"/>
            <a:ext cx="6096000" cy="590931"/>
          </a:xfrm>
        </p:spPr>
        <p:txBody>
          <a:bodyPr/>
          <a:lstStyle/>
          <a:p>
            <a:r>
              <a:rPr lang="en-US" dirty="0" smtClean="0"/>
              <a:t>Model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30645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753512" y="6484937"/>
            <a:ext cx="419776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04800" y="3429000"/>
            <a:ext cx="5960269" cy="302185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SUPPORT</a:t>
            </a:r>
          </a:p>
          <a:p>
            <a:pPr lvl="1">
              <a:spcAft>
                <a:spcPts val="1200"/>
              </a:spcAft>
            </a:pPr>
            <a:r>
              <a:rPr lang="en-US" sz="2400" dirty="0">
                <a:solidFill>
                  <a:schemeClr val="bg1"/>
                </a:solidFill>
              </a:rPr>
              <a:t>We perceive the world through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more than our eyes and ears;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we smell, we touch, and we taste. </a:t>
            </a:r>
            <a:endParaRPr lang="en-US" dirty="0">
              <a:solidFill>
                <a:schemeClr val="bg1"/>
              </a:solidFill>
            </a:endParaRPr>
          </a:p>
          <a:p>
            <a:pPr lvl="3">
              <a:spcAft>
                <a:spcPts val="1200"/>
              </a:spcAft>
            </a:pPr>
            <a:r>
              <a:rPr lang="en-US" dirty="0">
                <a:solidFill>
                  <a:schemeClr val="bg1"/>
                </a:solidFill>
              </a:rPr>
              <a:t>Put your audience in that place and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provide them a point of reference;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the imagination will do the rest.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1874" t="11251" r="7130" b="4999"/>
          <a:stretch/>
        </p:blipFill>
        <p:spPr>
          <a:xfrm>
            <a:off x="123825" y="676525"/>
            <a:ext cx="11839575" cy="6126480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sz="quarter" idx="19"/>
          </p:nvPr>
        </p:nvSpPr>
        <p:spPr>
          <a:xfrm>
            <a:off x="2880360" y="90222"/>
            <a:ext cx="5875734" cy="590931"/>
          </a:xfrm>
        </p:spPr>
        <p:txBody>
          <a:bodyPr/>
          <a:lstStyle/>
          <a:p>
            <a:r>
              <a:rPr lang="en-IN" dirty="0" smtClean="0">
                <a:solidFill>
                  <a:schemeClr val="bg1"/>
                </a:solidFill>
              </a:rPr>
              <a:t>OUTPUT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82263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1753512" y="6484937"/>
            <a:ext cx="419776" cy="365125"/>
          </a:xfrm>
        </p:spPr>
        <p:txBody>
          <a:bodyPr/>
          <a:lstStyle/>
          <a:p>
            <a:fld id="{5AE1514C-5E56-4738-A1FF-4B1CFD2A3E3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304800" y="3429000"/>
            <a:ext cx="5960269" cy="302185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SUPPORT</a:t>
            </a:r>
          </a:p>
          <a:p>
            <a:pPr lvl="1">
              <a:spcAft>
                <a:spcPts val="1200"/>
              </a:spcAft>
            </a:pPr>
            <a:r>
              <a:rPr lang="en-US" sz="2400" dirty="0">
                <a:solidFill>
                  <a:schemeClr val="bg1"/>
                </a:solidFill>
              </a:rPr>
              <a:t>We perceive the world through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more than our eyes and ears;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we smell, we touch, and we taste. </a:t>
            </a:r>
            <a:endParaRPr lang="en-US" dirty="0">
              <a:solidFill>
                <a:schemeClr val="bg1"/>
              </a:solidFill>
            </a:endParaRPr>
          </a:p>
          <a:p>
            <a:pPr lvl="3">
              <a:spcAft>
                <a:spcPts val="1200"/>
              </a:spcAft>
            </a:pPr>
            <a:r>
              <a:rPr lang="en-US" dirty="0">
                <a:solidFill>
                  <a:schemeClr val="bg1"/>
                </a:solidFill>
              </a:rPr>
              <a:t>Put your audience in that place and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provide them a point of reference;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the imagination will do the rest.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9"/>
          </p:nvPr>
        </p:nvSpPr>
        <p:spPr>
          <a:xfrm>
            <a:off x="2880360" y="90222"/>
            <a:ext cx="5875734" cy="590931"/>
          </a:xfrm>
        </p:spPr>
        <p:txBody>
          <a:bodyPr/>
          <a:lstStyle/>
          <a:p>
            <a:r>
              <a:rPr lang="en-IN" dirty="0" smtClean="0">
                <a:solidFill>
                  <a:schemeClr val="bg1"/>
                </a:solidFill>
              </a:rPr>
              <a:t>OUTPUT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644" y="1049653"/>
            <a:ext cx="11730756" cy="5617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06586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219939" y="2845305"/>
            <a:ext cx="9107555" cy="1200329"/>
          </a:xfrm>
        </p:spPr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82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orybuilding Neal Creative">
  <a:themeElements>
    <a:clrScheme name="Neal Analytics 2">
      <a:dk1>
        <a:srgbClr val="000000"/>
      </a:dk1>
      <a:lt1>
        <a:srgbClr val="FFFFFF"/>
      </a:lt1>
      <a:dk2>
        <a:srgbClr val="0074AF"/>
      </a:dk2>
      <a:lt2>
        <a:srgbClr val="00B0F0"/>
      </a:lt2>
      <a:accent1>
        <a:srgbClr val="75D1FF"/>
      </a:accent1>
      <a:accent2>
        <a:srgbClr val="004568"/>
      </a:accent2>
      <a:accent3>
        <a:srgbClr val="92D050"/>
      </a:accent3>
      <a:accent4>
        <a:srgbClr val="FFC000"/>
      </a:accent4>
      <a:accent5>
        <a:srgbClr val="004568"/>
      </a:accent5>
      <a:accent6>
        <a:srgbClr val="0074AF"/>
      </a:accent6>
      <a:hlink>
        <a:srgbClr val="43C0FF"/>
      </a:hlink>
      <a:folHlink>
        <a:srgbClr val="75D1FF"/>
      </a:folHlink>
    </a:clrScheme>
    <a:fontScheme name="MICROSOF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6401425_Powerful Presentations_Win32_mlw - v2" id="{7CBB6D80-F69F-4458-A96A-A39B855A93D5}" vid="{827664DE-2D82-4B7F-8582-8671022436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480f6609812271f56e53f2aff71704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b48d77c16982ba2890c3fe2b4c067b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30CA71C-6B24-463C-853F-076A02E27CB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1C2FF92-1ACE-4D23-9586-85906FF02F9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D2E6351-E64A-42DD-A554-7DF75222212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Powerful Presentations</Template>
  <TotalTime>0</TotalTime>
  <Words>369</Words>
  <Application>Microsoft Office PowerPoint</Application>
  <PresentationFormat>Widescreen</PresentationFormat>
  <Paragraphs>56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Arial</vt:lpstr>
      <vt:lpstr>Arial Black</vt:lpstr>
      <vt:lpstr>Calibri</vt:lpstr>
      <vt:lpstr>Courier New</vt:lpstr>
      <vt:lpstr>Segoe UI</vt:lpstr>
      <vt:lpstr>Segoe UI Black</vt:lpstr>
      <vt:lpstr>Segoe UI Light</vt:lpstr>
      <vt:lpstr>Segoe UI Semibold</vt:lpstr>
      <vt:lpstr>Segoe UI Semilight</vt:lpstr>
      <vt:lpstr>Wingdings</vt:lpstr>
      <vt:lpstr>Storybuilding Neal Creative</vt:lpstr>
      <vt:lpstr>TERM DEPOSIT PREDICTION USING RANDOM FORESR</vt:lpstr>
      <vt:lpstr>PowerPoint Presentation</vt:lpstr>
      <vt:lpstr>INTRODUCTION</vt:lpstr>
      <vt:lpstr>HOW TO: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2024-01-13T02:33:23Z</dcterms:created>
  <dcterms:modified xsi:type="dcterms:W3CDTF">2024-01-13T03:50:19Z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